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5" r:id="rId7"/>
    <p:sldId id="259" r:id="rId8"/>
    <p:sldId id="262" r:id="rId9"/>
    <p:sldId id="263" r:id="rId10"/>
    <p:sldId id="264" r:id="rId11"/>
    <p:sldId id="268" r:id="rId12"/>
    <p:sldId id="267" r:id="rId13"/>
    <p:sldId id="266" r:id="rId14"/>
    <p:sldId id="269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F1DC87-5838-48E8-A19A-5942A11F02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7533DB5-1116-42A0-9C95-58456CCF3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D9EAC2C-44D5-4555-A664-14F7830A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20FD-762C-4ED7-AACE-CE672B15D89E}" type="datetimeFigureOut">
              <a:rPr lang="pl-PL" smtClean="0"/>
              <a:t>12.06.2024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A66DB00-D617-475A-AA29-1E7DACBE2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635A37F-B210-49F8-96C3-BB66D4D64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188B-DFC4-47BA-BB27-47B99DEDC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8450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87B39D-8AFF-4B95-B867-02FA27A6F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8AEC4CE-628C-441D-BB49-1E1FED1EE3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9926ED4-6F67-49E5-BCD0-1BB0C5E4C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20FD-762C-4ED7-AACE-CE672B15D89E}" type="datetimeFigureOut">
              <a:rPr lang="pl-PL" smtClean="0"/>
              <a:t>12.06.2024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640DC97-9B44-495C-9A37-DEDD7BAA2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43B8805-F376-48C5-8486-B20C78865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188B-DFC4-47BA-BB27-47B99DEDC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518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059EA60-A97A-47C9-8636-CEF87F65CB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3E690EB-AF62-41C0-BA3C-1DB0313FA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6A76FD6-40EE-488F-8C95-24EE27018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20FD-762C-4ED7-AACE-CE672B15D89E}" type="datetimeFigureOut">
              <a:rPr lang="pl-PL" smtClean="0"/>
              <a:t>12.06.2024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79F3E54-F34F-41EC-96D2-F5FB7890B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344333F-977E-490D-B866-5E169FD5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188B-DFC4-47BA-BB27-47B99DEDC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0611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DD5D67-A2F1-44BD-9BB8-84EFA515A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E76FCD-5FC2-4CE6-AC61-5F967E1D1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46AF6FB-E189-4EC2-B5B8-99FF79F99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20FD-762C-4ED7-AACE-CE672B15D89E}" type="datetimeFigureOut">
              <a:rPr lang="pl-PL" smtClean="0"/>
              <a:t>12.06.2024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2CDC1C8-5FCA-4C15-96F8-317399CC5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077DB8B-1EA2-48F4-A095-FBEE1EEC1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188B-DFC4-47BA-BB27-47B99DEDC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3516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FCB90C-0CD9-4A75-B411-1B3FF085F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34CFC8E-49AF-4021-AB77-3DDD5F5CF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E46ED9C-4CD2-4891-AD16-752377675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20FD-762C-4ED7-AACE-CE672B15D89E}" type="datetimeFigureOut">
              <a:rPr lang="pl-PL" smtClean="0"/>
              <a:t>12.06.2024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A4BD0FB-3574-4570-85C9-54FABCA60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C248783-5197-4736-8E14-4808E52B7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188B-DFC4-47BA-BB27-47B99DEDC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467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632A9D-3201-49BC-808B-C1BC0B9A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8E441F-0D18-426E-8E5F-5B83F4B8C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FE49EB4-B358-4B73-A079-15819B669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7CBCE9B-55F1-459C-B526-66F9675B6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20FD-762C-4ED7-AACE-CE672B15D89E}" type="datetimeFigureOut">
              <a:rPr lang="pl-PL" smtClean="0"/>
              <a:t>12.06.2024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E404FC0-7AA6-4DBD-89EB-2DA630F99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100D06F-C533-46E4-8269-F96B880C5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188B-DFC4-47BA-BB27-47B99DEDC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2970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06E3BB-07D0-48B7-8180-11644AD6B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C45B39B-FE3C-420F-A7A2-95EDD4D93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A285156-37E5-44CE-A5C5-30CE1103B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0263E47-9B90-4926-A4D3-4F896A104E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4B90D58-7016-4983-9B50-AE2D573EA8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F74BDD7-A5FC-4FB6-B879-62CE5CD5E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20FD-762C-4ED7-AACE-CE672B15D89E}" type="datetimeFigureOut">
              <a:rPr lang="pl-PL" smtClean="0"/>
              <a:t>12.06.2024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B5F7963-DB03-4EB2-A42F-128B5BBC7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8E92494-A713-467A-A6FA-06313DE8D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188B-DFC4-47BA-BB27-47B99DEDC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210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57E847-6F1F-41B5-85D2-70D1B4AAC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DFC5B21-02CD-47F8-8052-C8008B88E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20FD-762C-4ED7-AACE-CE672B15D89E}" type="datetimeFigureOut">
              <a:rPr lang="pl-PL" smtClean="0"/>
              <a:t>12.06.2024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875477D-924A-49F9-9C5B-05EA36E99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C86E00B-8015-416F-B1DB-8EF9430DC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188B-DFC4-47BA-BB27-47B99DEDC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2141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2D0D9CE-B2DC-4660-94DC-A116E82B0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20FD-762C-4ED7-AACE-CE672B15D89E}" type="datetimeFigureOut">
              <a:rPr lang="pl-PL" smtClean="0"/>
              <a:t>12.06.2024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55E09F8-8F36-46AD-9D84-B323DC292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0BD63F6-4ECC-4135-917D-986439C9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188B-DFC4-47BA-BB27-47B99DEDC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1988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2454DD-5EC7-49E1-9B1D-DAB3ADA13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F775C1-D37E-4F66-A18A-E6EDFF7C9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52930F4-168C-4A1E-9608-14EB244D4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560EA91-BCD2-4284-8582-D6C75BE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20FD-762C-4ED7-AACE-CE672B15D89E}" type="datetimeFigureOut">
              <a:rPr lang="pl-PL" smtClean="0"/>
              <a:t>12.06.2024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0176FFE-BAAE-477A-A23F-B15CC525E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521F062-95A1-4CAC-B77C-239509E99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188B-DFC4-47BA-BB27-47B99DEDC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793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C517AD-893C-44D8-9108-403EA8EEA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55F7650-C489-4789-ADD4-4C3AC75902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82A242C-BAAF-4155-80D4-ACC1135B07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3D6BFEA-74C8-4D27-A670-6523A14B7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20FD-762C-4ED7-AACE-CE672B15D89E}" type="datetimeFigureOut">
              <a:rPr lang="pl-PL" smtClean="0"/>
              <a:t>12.06.2024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DDD5CFA-69B5-41F3-A3BC-74C23B749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DC6F748-3FB8-41AE-9243-FC2A6A3F5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188B-DFC4-47BA-BB27-47B99DEDC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337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9A84865-60F4-4FEF-984A-6A300C622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DA8B6B7-2A2E-4C75-9AA7-7CA14520B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5604148-060A-4C44-A639-C794248E56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020FD-762C-4ED7-AACE-CE672B15D89E}" type="datetimeFigureOut">
              <a:rPr lang="pl-PL" smtClean="0"/>
              <a:t>12.06.2024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DFCF121-FFC8-40B6-8EC5-FABA59CB6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5617ABE-1441-4F2B-81EC-76014A107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4188B-DFC4-47BA-BB27-47B99DEDC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974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C2BF04-9224-46DA-970A-15E10DE586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/>
              <a:t>JAK BEZPIECZNIE SPĘDZIĆ CZAS WOLNY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8538EED-E9B1-4508-BC57-BC60568CC0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sz="3200" b="1" dirty="0"/>
              <a:t>Działania profilaktyczne</a:t>
            </a:r>
          </a:p>
        </p:txBody>
      </p:sp>
    </p:spTree>
    <p:extLst>
      <p:ext uri="{BB962C8B-B14F-4D97-AF65-F5344CB8AC3E}">
        <p14:creationId xmlns:p14="http://schemas.microsoft.com/office/powerpoint/2010/main" val="1788890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52D9BB0A-395F-44E6-B85C-9451366B5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74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6A89BBB-D84E-46AB-B370-B25F42DB2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03234" cy="685100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D82768F-4CA6-4B43-990C-F4B506992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234" y="6996"/>
            <a:ext cx="6188765" cy="685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68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184798-501E-411C-B644-DCD0A9197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4887"/>
            <a:ext cx="10515600" cy="152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6600" b="1" dirty="0"/>
              <a:t>Pozostałe zagrożenia</a:t>
            </a:r>
          </a:p>
        </p:txBody>
      </p:sp>
      <p:pic>
        <p:nvPicPr>
          <p:cNvPr id="4098" name="Picture 2" descr="Jak zachować się w czasie burzy w górach?">
            <a:extLst>
              <a:ext uri="{FF2B5EF4-FFF2-40B4-BE49-F238E27FC236}">
                <a16:creationId xmlns:a16="http://schemas.microsoft.com/office/drawing/2014/main" id="{794B47E9-2167-4650-BD9A-FAD7DCF61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5304"/>
            <a:ext cx="12192000" cy="500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302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2D3179FB-5672-4D90-9F27-D2A83DB3F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28522" cy="6858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D73FC11-B745-4E0E-B157-36F57ED2A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522" y="0"/>
            <a:ext cx="59825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38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E3EC0C2-C58B-4B23-AC89-230A73F5F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321288" cy="6858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F091C7F-D3DE-41D9-80C5-FA843B15E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287" y="0"/>
            <a:ext cx="5870713" cy="682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45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306A66-689D-4FF0-9F31-1767DC86B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417" y="530088"/>
            <a:ext cx="10515600" cy="37120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6600" b="1" dirty="0"/>
              <a:t>Nad morzem i jeziorem </a:t>
            </a:r>
          </a:p>
        </p:txBody>
      </p:sp>
      <p:pic>
        <p:nvPicPr>
          <p:cNvPr id="2050" name="Picture 2" descr="Śląskie Morze, czyli jezioro Goczałkowice - Co tu robić?">
            <a:extLst>
              <a:ext uri="{FF2B5EF4-FFF2-40B4-BE49-F238E27FC236}">
                <a16:creationId xmlns:a16="http://schemas.microsoft.com/office/drawing/2014/main" id="{69B9EC08-801C-4884-8D33-2B5223D5B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2539"/>
            <a:ext cx="12192000" cy="473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934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39E87956-BEE9-4A07-92C9-110DA845C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46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EB4C33-461C-4EA6-8A9C-0BE28AF12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628F82BE-6ECE-43D4-8A16-AF3B76DEFC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7704" y="0"/>
            <a:ext cx="6374296" cy="6858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58DF6BA-D84F-4B1C-8BAC-6033DCE8C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89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35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9C5ED8-60EF-434E-AF0E-1CA1AAFF8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94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6600" b="1" dirty="0">
                <a:latin typeface="+mn-lt"/>
              </a:rPr>
              <a:t>W lesie</a:t>
            </a:r>
            <a:endParaRPr lang="pl-PL" sz="6600" dirty="0">
              <a:latin typeface="+mn-lt"/>
            </a:endParaRPr>
          </a:p>
        </p:txBody>
      </p:sp>
      <p:pic>
        <p:nvPicPr>
          <p:cNvPr id="3082" name="Picture 10" descr="Las prywatny i państwowy, a problemy te same - Radio Wrocław">
            <a:extLst>
              <a:ext uri="{FF2B5EF4-FFF2-40B4-BE49-F238E27FC236}">
                <a16:creationId xmlns:a16="http://schemas.microsoft.com/office/drawing/2014/main" id="{731309C1-65B8-439E-8460-45AA49851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5000"/>
            <a:ext cx="12192000" cy="478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460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5544AFA-B5E6-412E-92AF-C7753A61D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5711687" cy="6971955"/>
          </a:xfrm>
          <a:prstGeom prst="rect">
            <a:avLst/>
          </a:prstGeom>
        </p:spPr>
      </p:pic>
      <p:pic>
        <p:nvPicPr>
          <p:cNvPr id="1026" name="Picture 2" descr="Wścieklizna">
            <a:extLst>
              <a:ext uri="{FF2B5EF4-FFF2-40B4-BE49-F238E27FC236}">
                <a16:creationId xmlns:a16="http://schemas.microsoft.com/office/drawing/2014/main" id="{EE5C273D-3908-48D0-9069-63CD5D53B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686" y="-1"/>
            <a:ext cx="6626087" cy="697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831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73E1F70-CB3C-4872-9B19-BF88065A5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04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FB1CD89-11A4-4621-AD05-D1DD9830D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90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04CA354-3BCD-4A0E-B2CA-60345FDE6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0901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15</Words>
  <Application>Microsoft Office PowerPoint</Application>
  <PresentationFormat>Panoramiczny</PresentationFormat>
  <Paragraphs>6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Motyw pakietu Office</vt:lpstr>
      <vt:lpstr>JAK BEZPIECZNIE SPĘDZIĆ CZAS WOLNY </vt:lpstr>
      <vt:lpstr>Prezentacja programu PowerPoint</vt:lpstr>
      <vt:lpstr>Prezentacja programu PowerPoint</vt:lpstr>
      <vt:lpstr>Prezentacja programu PowerPoint</vt:lpstr>
      <vt:lpstr>W lesie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BEZPIECZNIE SPĘDZIĆ CZAS WOLNY</dc:title>
  <dc:creator>student</dc:creator>
  <cp:lastModifiedBy>student</cp:lastModifiedBy>
  <cp:revision>6</cp:revision>
  <dcterms:created xsi:type="dcterms:W3CDTF">2024-06-12T10:42:40Z</dcterms:created>
  <dcterms:modified xsi:type="dcterms:W3CDTF">2024-06-12T11:12:46Z</dcterms:modified>
</cp:coreProperties>
</file>